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8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58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126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378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932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4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8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38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6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65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99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38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95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A9077-AEDC-2B47-A1EA-1B5E7ADDA87A}" type="datetimeFigureOut">
              <a:rPr lang="en-US" smtClean="0"/>
              <a:t>5/19/2015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D3C01-2322-EF47-9693-D7A3B4E40D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6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L_PPT_slide 1_1024 x 768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99" y="-9525"/>
            <a:ext cx="9204218" cy="6903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415687"/>
            <a:ext cx="7772400" cy="2065519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Helvetica Condensed"/>
                <a:cs typeface="Helvetica Condensed"/>
              </a:rPr>
              <a:t>CLICK TO AD TITLE</a:t>
            </a:r>
            <a:endParaRPr lang="en-US" sz="4800" dirty="0">
              <a:solidFill>
                <a:schemeClr val="bg1"/>
              </a:solidFill>
              <a:latin typeface="Helvetica Condensed"/>
              <a:cs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77084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L_PPT_slide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254" y="-619181"/>
            <a:ext cx="7131580" cy="5005666"/>
          </a:xfrm>
        </p:spPr>
        <p:txBody>
          <a:bodyPr>
            <a:normAutofit/>
          </a:bodyPr>
          <a:lstStyle/>
          <a:p>
            <a:pPr algn="l">
              <a:lnSpc>
                <a:spcPct val="80000"/>
              </a:lnSpc>
            </a:pPr>
            <a:r>
              <a:rPr lang="en-US" sz="9000" b="1" dirty="0" smtClean="0">
                <a:solidFill>
                  <a:schemeClr val="bg1"/>
                </a:solidFill>
                <a:latin typeface="Helvetica"/>
                <a:cs typeface="Helvetica"/>
              </a:rPr>
              <a:t>A section</a:t>
            </a:r>
            <a:br>
              <a:rPr lang="en-US" sz="90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9000" b="1" dirty="0" smtClean="0">
                <a:solidFill>
                  <a:schemeClr val="bg1"/>
                </a:solidFill>
                <a:latin typeface="Helvetica"/>
                <a:cs typeface="Helvetica"/>
              </a:rPr>
              <a:t>can start</a:t>
            </a:r>
            <a:br>
              <a:rPr lang="en-US" sz="9000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sz="9000" b="1" dirty="0" smtClean="0">
                <a:solidFill>
                  <a:schemeClr val="bg1"/>
                </a:solidFill>
                <a:latin typeface="Helvetica"/>
                <a:cs typeface="Helvetica"/>
              </a:rPr>
              <a:t>on this slide</a:t>
            </a:r>
            <a:endParaRPr lang="en-US" sz="9000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64196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_PPT_slide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3254" y="-414808"/>
            <a:ext cx="7131580" cy="30569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A sub-section</a:t>
            </a:r>
            <a:b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header can</a:t>
            </a:r>
          </a:p>
          <a:p>
            <a:pPr algn="l">
              <a:lnSpc>
                <a:spcPct val="80000"/>
              </a:lnSpc>
            </a:pPr>
            <a:r>
              <a:rPr lang="en-US" b="1" smtClean="0">
                <a:solidFill>
                  <a:schemeClr val="bg1"/>
                </a:solidFill>
                <a:latin typeface="Helvetica"/>
                <a:cs typeface="Helvetica"/>
              </a:rPr>
              <a:t>start </a:t>
            </a: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here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4979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L_PPT_slide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423" y="1174411"/>
            <a:ext cx="2219576" cy="1485611"/>
          </a:xfrm>
        </p:spPr>
        <p:txBody>
          <a:bodyPr>
            <a:normAutofit/>
          </a:bodyPr>
          <a:lstStyle/>
          <a:p>
            <a:pPr algn="l">
              <a:lnSpc>
                <a:spcPct val="70000"/>
              </a:lnSpc>
            </a:pPr>
            <a:r>
              <a:rPr lang="en-US" sz="2600" b="1" spc="-150" dirty="0" smtClean="0">
                <a:solidFill>
                  <a:schemeClr val="bg1"/>
                </a:solidFill>
                <a:latin typeface="Helvetica"/>
                <a:cs typeface="Helvetica"/>
              </a:rPr>
              <a:t>SUBSECTION</a:t>
            </a:r>
          </a:p>
          <a:p>
            <a:pPr algn="l">
              <a:lnSpc>
                <a:spcPct val="70000"/>
              </a:lnSpc>
            </a:pPr>
            <a:r>
              <a:rPr lang="en-US" sz="2600" b="1" spc="-150" dirty="0" smtClean="0">
                <a:solidFill>
                  <a:schemeClr val="bg1"/>
                </a:solidFill>
                <a:latin typeface="Helvetica"/>
                <a:cs typeface="Helvetica"/>
              </a:rPr>
              <a:t>TITLE CAN</a:t>
            </a:r>
          </a:p>
          <a:p>
            <a:pPr algn="l">
              <a:lnSpc>
                <a:spcPct val="70000"/>
              </a:lnSpc>
            </a:pPr>
            <a:r>
              <a:rPr lang="en-US" sz="2600" b="1" spc="-150" dirty="0" smtClean="0">
                <a:solidFill>
                  <a:schemeClr val="bg1"/>
                </a:solidFill>
                <a:latin typeface="Helvetica"/>
                <a:cs typeface="Helvetica"/>
              </a:rPr>
              <a:t>GO HERE</a:t>
            </a:r>
            <a:endParaRPr lang="en-US" sz="2600" b="1" spc="-1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99756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L_PPT_slide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0362" y="1160482"/>
            <a:ext cx="2467110" cy="95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2600" b="1" spc="-150" dirty="0" smtClean="0">
                <a:solidFill>
                  <a:schemeClr val="bg1"/>
                </a:solidFill>
                <a:latin typeface="Helvetica"/>
                <a:cs typeface="Helvetica"/>
              </a:rPr>
              <a:t>SUBSECTION</a:t>
            </a:r>
          </a:p>
          <a:p>
            <a:pPr>
              <a:lnSpc>
                <a:spcPct val="70000"/>
              </a:lnSpc>
            </a:pPr>
            <a:r>
              <a:rPr lang="en-US" sz="2600" b="1" spc="-150" dirty="0" smtClean="0">
                <a:solidFill>
                  <a:schemeClr val="bg1"/>
                </a:solidFill>
                <a:latin typeface="Helvetica"/>
                <a:cs typeface="Helvetica"/>
              </a:rPr>
              <a:t>TITLE CAN</a:t>
            </a:r>
          </a:p>
          <a:p>
            <a:pPr>
              <a:lnSpc>
                <a:spcPct val="70000"/>
              </a:lnSpc>
            </a:pPr>
            <a:r>
              <a:rPr lang="en-US" sz="2600" b="1" spc="-150" dirty="0" smtClean="0">
                <a:solidFill>
                  <a:schemeClr val="bg1"/>
                </a:solidFill>
                <a:latin typeface="Helvetica"/>
                <a:cs typeface="Helvetica"/>
              </a:rPr>
              <a:t>GO HERE</a:t>
            </a:r>
            <a:endParaRPr lang="en-US" sz="2600" b="1" spc="-15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73172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_PPT_slide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41275"/>
            <a:ext cx="7772400" cy="188305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Helvetica"/>
                <a:cs typeface="Helvetica"/>
              </a:rPr>
              <a:t>CLICK TO ADD TITLE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989094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_PPT_slide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971280"/>
            <a:ext cx="7772400" cy="207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245872"/>
                </a:solidFill>
                <a:latin typeface="Helvetica"/>
                <a:cs typeface="Helvetica"/>
              </a:rPr>
              <a:t>CLICK TO ADD TITLE</a:t>
            </a:r>
            <a:endParaRPr lang="en-US" b="1" dirty="0">
              <a:solidFill>
                <a:srgbClr val="245872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10781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_PPT_slide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1971280"/>
            <a:ext cx="7772400" cy="2071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CLICK TO ADD TITLE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6839274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_PPT_slide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33617" y="729199"/>
            <a:ext cx="6015131" cy="117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600" dirty="0" smtClean="0">
                <a:solidFill>
                  <a:srgbClr val="245872"/>
                </a:solidFill>
                <a:latin typeface="Helvetica Condensed"/>
                <a:cs typeface="Helvetica Condensed"/>
              </a:rPr>
              <a:t>Sub-section Title Can Go Here</a:t>
            </a:r>
            <a:endParaRPr lang="en-US" sz="2600" dirty="0">
              <a:solidFill>
                <a:srgbClr val="245872"/>
              </a:solidFill>
              <a:latin typeface="Helvetica Condensed"/>
              <a:cs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50659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_PPT_slide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33617" y="729199"/>
            <a:ext cx="6015131" cy="117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600" dirty="0" smtClean="0">
                <a:solidFill>
                  <a:srgbClr val="245872"/>
                </a:solidFill>
                <a:latin typeface="Helvetica Condensed"/>
                <a:cs typeface="Helvetica Condensed"/>
              </a:rPr>
              <a:t>Sub-section Title Can Go Here</a:t>
            </a:r>
            <a:endParaRPr lang="en-US" sz="2600" dirty="0">
              <a:solidFill>
                <a:srgbClr val="245872"/>
              </a:solidFill>
              <a:latin typeface="Helvetica Condensed"/>
              <a:cs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36615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L_PPT_slide-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933617" y="729199"/>
            <a:ext cx="6015131" cy="1175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70000"/>
              </a:lnSpc>
            </a:pPr>
            <a:r>
              <a:rPr lang="en-US" sz="2600" dirty="0" smtClean="0">
                <a:solidFill>
                  <a:srgbClr val="245872"/>
                </a:solidFill>
                <a:latin typeface="Helvetica Condensed"/>
                <a:cs typeface="Helvetica Condensed"/>
              </a:rPr>
              <a:t>Sub-section Title Can Go Here</a:t>
            </a:r>
            <a:endParaRPr lang="en-US" sz="2600" dirty="0">
              <a:solidFill>
                <a:srgbClr val="245872"/>
              </a:solidFill>
              <a:latin typeface="Helvetica Condensed"/>
              <a:cs typeface="Helvetica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1305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L_PPT_slide-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8140" y="2305590"/>
            <a:ext cx="3635292" cy="1686772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CLICK TO</a:t>
            </a:r>
            <a:b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ADD TITLE</a:t>
            </a:r>
            <a:b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</a:br>
            <a:r>
              <a:rPr lang="en-US" b="1" dirty="0" smtClean="0">
                <a:solidFill>
                  <a:schemeClr val="bg1"/>
                </a:solidFill>
                <a:latin typeface="Helvetica"/>
                <a:cs typeface="Helvetica"/>
              </a:rPr>
              <a:t>HERE</a:t>
            </a:r>
            <a:endParaRPr lang="en-US" b="1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19720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OL_PPT_slide-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263" y="2517249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8000" b="1" spc="40" dirty="0" smtClean="0">
                <a:solidFill>
                  <a:schemeClr val="bg1"/>
                </a:solidFill>
                <a:latin typeface="Helvetica"/>
                <a:cs typeface="Helvetica"/>
              </a:rPr>
              <a:t>Place title here</a:t>
            </a:r>
            <a:endParaRPr lang="en-US" sz="8000" b="1" spc="40" dirty="0">
              <a:solidFill>
                <a:schemeClr val="bg1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80484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50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Helvetica</vt:lpstr>
      <vt:lpstr>Helvetica Condensed</vt:lpstr>
      <vt:lpstr>Office Theme</vt:lpstr>
      <vt:lpstr>CLICK TO AD TITLE</vt:lpstr>
      <vt:lpstr>CLICK TO ADD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TO ADD TITLE HERE</vt:lpstr>
      <vt:lpstr>Place title here</vt:lpstr>
      <vt:lpstr>A section can start on this slide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Maurilio Amorim</dc:creator>
  <cp:lastModifiedBy>Abbianne Huizing</cp:lastModifiedBy>
  <cp:revision>10</cp:revision>
  <dcterms:created xsi:type="dcterms:W3CDTF">2015-04-02T15:52:29Z</dcterms:created>
  <dcterms:modified xsi:type="dcterms:W3CDTF">2015-05-19T14:34:20Z</dcterms:modified>
</cp:coreProperties>
</file>